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72" r:id="rId16"/>
    <p:sldId id="282" r:id="rId17"/>
    <p:sldId id="268" r:id="rId18"/>
    <p:sldId id="278" r:id="rId19"/>
    <p:sldId id="270" r:id="rId20"/>
    <p:sldId id="273" r:id="rId21"/>
    <p:sldId id="274" r:id="rId22"/>
    <p:sldId id="277" r:id="rId23"/>
    <p:sldId id="275" r:id="rId24"/>
    <p:sldId id="283" r:id="rId25"/>
    <p:sldId id="25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113" d="100"/>
          <a:sy n="113" d="100"/>
        </p:scale>
        <p:origin x="-15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E1AC-EA5A-B84F-B016-EE64E71A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76956"/>
            <a:ext cx="6282919" cy="3544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36" y="847124"/>
            <a:ext cx="4711700" cy="416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847125"/>
            <a:ext cx="6521441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E72E41-4A9F-004B-91FE-6248FC2E0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04" y="243079"/>
            <a:ext cx="6055612" cy="62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304</TotalTime>
  <Words>396</Words>
  <Application>Microsoft Macintosh PowerPoint</Application>
  <PresentationFormat>Widescreen</PresentationFormat>
  <Paragraphs>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PowerPoint Presentation</vt:lpstr>
      <vt:lpstr>PowerPoint Presentation</vt:lpstr>
      <vt:lpstr>Frameworks (Spring Core)</vt:lpstr>
      <vt:lpstr>PowerPoint Presentation</vt:lpstr>
      <vt:lpstr>Modular Projects of  Each Team Member</vt:lpstr>
      <vt:lpstr>Git &amp; GITHUB</vt:lpstr>
      <vt:lpstr>Screenshots</vt:lpstr>
      <vt:lpstr>Screenshots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Michael Lee</cp:lastModifiedBy>
  <cp:revision>31</cp:revision>
  <dcterms:created xsi:type="dcterms:W3CDTF">2021-05-06T06:07:56Z</dcterms:created>
  <dcterms:modified xsi:type="dcterms:W3CDTF">2021-05-06T17:12:54Z</dcterms:modified>
</cp:coreProperties>
</file>